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82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103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738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74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69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79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299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906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30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18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043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49AC4-A6D3-489E-8F2F-D79703E6C10B}" type="datetimeFigureOut">
              <a:rPr lang="es-MX" smtClean="0"/>
              <a:t>09/09/2019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7590C28-BC32-4AC9-9517-6254564D3F00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BC298DB-2D5C-40A1-9A78-6B4A12198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5C2355B-7CE9-4192-9142-A41CA0A0C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8BF64-5E1F-44A7-97A4-3B5DA8FBA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593" y="468983"/>
            <a:ext cx="4997201" cy="2862521"/>
          </a:xfrm>
        </p:spPr>
        <p:txBody>
          <a:bodyPr>
            <a:normAutofit/>
          </a:bodyPr>
          <a:lstStyle/>
          <a:p>
            <a:r>
              <a:rPr lang="es-MX" sz="4100" b="1" dirty="0"/>
              <a:t>Francisco Gabilondo soler (</a:t>
            </a:r>
            <a:r>
              <a:rPr lang="es-MX" sz="4100" b="1" dirty="0" err="1"/>
              <a:t>cri-cri</a:t>
            </a:r>
            <a:r>
              <a:rPr lang="es-MX" sz="4100" b="1" dirty="0"/>
              <a:t>)</a:t>
            </a:r>
          </a:p>
        </p:txBody>
      </p:sp>
      <p:pic>
        <p:nvPicPr>
          <p:cNvPr id="1028" name="Picture 4" descr="Resultado de imagen para cri cri">
            <a:extLst>
              <a:ext uri="{FF2B5EF4-FFF2-40B4-BE49-F238E27FC236}">
                <a16:creationId xmlns:a16="http://schemas.microsoft.com/office/drawing/2014/main" id="{BB020784-468D-4E26-9526-C938ADC8A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930" y="1289890"/>
            <a:ext cx="4482760" cy="336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6D05ED8-39E4-42F8-92CB-704C2BD0D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79647" y="3526496"/>
            <a:ext cx="414993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9" name="Picture 78">
            <a:extLst>
              <a:ext uri="{FF2B5EF4-FFF2-40B4-BE49-F238E27FC236}">
                <a16:creationId xmlns:a16="http://schemas.microsoft.com/office/drawing/2014/main" id="{45CE2E7C-6AA3-4710-825D-4CDDF788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256C6C3-0EDC-4651-AB37-9F26CFAA6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ítulo 1">
            <a:extLst>
              <a:ext uri="{FF2B5EF4-FFF2-40B4-BE49-F238E27FC236}">
                <a16:creationId xmlns:a16="http://schemas.microsoft.com/office/drawing/2014/main" id="{26B26C72-867F-4CE4-A6B8-55F88B7AE73A}"/>
              </a:ext>
            </a:extLst>
          </p:cNvPr>
          <p:cNvSpPr txBox="1">
            <a:spLocks/>
          </p:cNvSpPr>
          <p:nvPr/>
        </p:nvSpPr>
        <p:spPr>
          <a:xfrm>
            <a:off x="6137368" y="3639089"/>
            <a:ext cx="5499651" cy="2314563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dirty="0"/>
              <a:t>Saavedra </a:t>
            </a:r>
            <a:r>
              <a:rPr lang="es-MX" sz="2800" b="1" dirty="0" err="1"/>
              <a:t>wences</a:t>
            </a:r>
            <a:r>
              <a:rPr lang="es-MX" sz="2800" b="1" dirty="0"/>
              <a:t> Itzel</a:t>
            </a:r>
          </a:p>
          <a:p>
            <a:r>
              <a:rPr lang="es-MX" sz="2800" b="1" dirty="0"/>
              <a:t>Tapia Ménera Raúl Lenin</a:t>
            </a:r>
          </a:p>
          <a:p>
            <a:r>
              <a:rPr lang="es-MX" sz="2800" b="1" dirty="0"/>
              <a:t>Jara Ramírez </a:t>
            </a:r>
            <a:r>
              <a:rPr lang="es-MX" sz="2800" b="1" dirty="0" err="1"/>
              <a:t>carlos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342339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B1F25-0225-4080-92CD-1584C4101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Francisco José Gabilondo soler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FE3EBB-523B-429C-BD0C-EB2A3C83B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7228595" cy="3712159"/>
          </a:xfrm>
        </p:spPr>
        <p:txBody>
          <a:bodyPr>
            <a:normAutofit fontScale="85000" lnSpcReduction="10000"/>
          </a:bodyPr>
          <a:lstStyle/>
          <a:p>
            <a:r>
              <a:rPr lang="es-MX" sz="2800" dirty="0"/>
              <a:t>Nació el 6 de octubre de 1907 en Orizaba, Veracruz</a:t>
            </a:r>
          </a:p>
          <a:p>
            <a:r>
              <a:rPr lang="es-MX" sz="2800" dirty="0"/>
              <a:t>Desde pequeño mostró interés por aprender y estudiar, mas no por ir a la escuela</a:t>
            </a:r>
          </a:p>
          <a:p>
            <a:r>
              <a:rPr lang="es-MX" sz="2800" dirty="0"/>
              <a:t>Algunas lecturas que lo inspiraron para crear sus propios relatos fueron las fábulas de Esopo, las historias de Julio Verne y los cuentos de Emilio Salgari, Hans Christian Andersen, Wilhelm </a:t>
            </a:r>
            <a:r>
              <a:rPr lang="es-MX" sz="2800" dirty="0" err="1"/>
              <a:t>Hauff</a:t>
            </a:r>
            <a:r>
              <a:rPr lang="es-MX" sz="2800" dirty="0"/>
              <a:t> y los hermanos Grimm</a:t>
            </a:r>
            <a:endParaRPr lang="es-MX" sz="3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6A66275-9A02-48D5-A11A-EC5F605A4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636" y="1997861"/>
            <a:ext cx="2657856" cy="342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736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25A959-DDE7-4C46-9D84-ABA2591E3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55A7A1-5B7A-478F-8C4E-356465420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1"/>
            <a:ext cx="9788507" cy="4680491"/>
          </a:xfrm>
        </p:spPr>
        <p:txBody>
          <a:bodyPr>
            <a:normAutofit/>
          </a:bodyPr>
          <a:lstStyle/>
          <a:p>
            <a:r>
              <a:rPr lang="es-MX" sz="2800" dirty="0"/>
              <a:t>Su infancia giró en torno a su abuela, la fantasía y la naturaleza, a quien años más tarde dedicaría tantas canciones</a:t>
            </a:r>
          </a:p>
          <a:p>
            <a:r>
              <a:rPr lang="es-MX" sz="2800" dirty="0"/>
              <a:t>A los 17 años viajó a Nueva Orleans para estudiar linotipia</a:t>
            </a:r>
          </a:p>
          <a:p>
            <a:r>
              <a:rPr lang="es-MX" sz="2800" dirty="0"/>
              <a:t>A los 19 comienza a estudiar música</a:t>
            </a:r>
          </a:p>
          <a:p>
            <a:r>
              <a:rPr lang="es-MX" sz="2800" dirty="0"/>
              <a:t>Comienza a componer sus propias obras alrededor de 1930</a:t>
            </a:r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051357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42434-5F16-487A-A28F-6E34E42F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C46FCD-210E-4D8A-B262-6E5093512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6195784" cy="4037747"/>
          </a:xfrm>
        </p:spPr>
        <p:txBody>
          <a:bodyPr>
            <a:normAutofit lnSpcReduction="10000"/>
          </a:bodyPr>
          <a:lstStyle/>
          <a:p>
            <a:r>
              <a:rPr lang="es-MX" sz="2800" dirty="0"/>
              <a:t>El 15 de octubre de 1934 interpretó para la XEW canciones como </a:t>
            </a:r>
            <a:r>
              <a:rPr lang="es-MX" sz="2800" i="1" dirty="0"/>
              <a:t>El Chorrito, Bombón I y El Ropero, </a:t>
            </a:r>
            <a:r>
              <a:rPr lang="es-MX" sz="2800" dirty="0"/>
              <a:t>de este modo comenzó su programa, el cual duraría 27 años al aire</a:t>
            </a:r>
          </a:p>
          <a:p>
            <a:r>
              <a:rPr lang="es-MX" sz="2800" dirty="0"/>
              <a:t>El maestro Gabilondo disfrutaba las reuniones con sus amigos, grupo al que denominó “Los </a:t>
            </a:r>
            <a:r>
              <a:rPr lang="es-MX" sz="2800" dirty="0" err="1"/>
              <a:t>astrolocos</a:t>
            </a:r>
            <a:r>
              <a:rPr lang="es-MX" sz="2800" dirty="0"/>
              <a:t>”</a:t>
            </a:r>
          </a:p>
          <a:p>
            <a:pPr marL="0" indent="0">
              <a:buNone/>
            </a:pPr>
            <a:endParaRPr lang="es-MX" sz="1600" dirty="0"/>
          </a:p>
        </p:txBody>
      </p:sp>
      <p:pic>
        <p:nvPicPr>
          <p:cNvPr id="3074" name="Picture 2" descr="Resultado de imagen para francisco gabilondo soler">
            <a:extLst>
              <a:ext uri="{FF2B5EF4-FFF2-40B4-BE49-F238E27FC236}">
                <a16:creationId xmlns:a16="http://schemas.microsoft.com/office/drawing/2014/main" id="{32F11833-B3C9-4E5B-9DCE-16E96ABC1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384" y="2015734"/>
            <a:ext cx="2806841" cy="345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445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06F8D-C427-4C51-BED5-7CF9D8798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endParaRPr lang="es-MX"/>
          </a:p>
        </p:txBody>
      </p:sp>
      <p:pic>
        <p:nvPicPr>
          <p:cNvPr id="4100" name="Picture 4" descr="Resultado de imagen para Sociedad de Autores y Compositores de MÃ©xico (SACM).">
            <a:extLst>
              <a:ext uri="{FF2B5EF4-FFF2-40B4-BE49-F238E27FC236}">
                <a16:creationId xmlns:a16="http://schemas.microsoft.com/office/drawing/2014/main" id="{6B9956FD-3030-41BF-8264-9FAF6E0A4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0878" y="2015735"/>
            <a:ext cx="3533658" cy="312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66EFF0-C0F5-43E1-A0F3-229B0F310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57809"/>
            <a:ext cx="4958854" cy="421625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s-MX" sz="2800" dirty="0"/>
              <a:t>Fue miembro fundador del Sindicato Mexicano de Autores, Compositores y Editores de México (SMACEM); actualmente, Sociedad de Autores y Compositores de México (SACM)</a:t>
            </a:r>
          </a:p>
          <a:p>
            <a:pPr>
              <a:lnSpc>
                <a:spcPct val="110000"/>
              </a:lnSpc>
            </a:pPr>
            <a:r>
              <a:rPr lang="es-MX" sz="2800" dirty="0"/>
              <a:t>Falleció a las 13:40 horas del 14 de diciembre de 1990, en Texcoco, Estado de México</a:t>
            </a:r>
          </a:p>
        </p:txBody>
      </p:sp>
    </p:spTree>
    <p:extLst>
      <p:ext uri="{BB962C8B-B14F-4D97-AF65-F5344CB8AC3E}">
        <p14:creationId xmlns:p14="http://schemas.microsoft.com/office/powerpoint/2010/main" val="291816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A331E-85BE-41FA-ABBF-6F08C7F4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s-MX"/>
              <a:t>El apodo “</a:t>
            </a:r>
            <a:r>
              <a:rPr lang="es-MX" err="1"/>
              <a:t>cri-Cri</a:t>
            </a:r>
            <a:r>
              <a:rPr lang="es-MX"/>
              <a:t>”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D22368-5A01-4271-8F33-FC933D922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6195784" cy="4244389"/>
          </a:xfrm>
        </p:spPr>
        <p:txBody>
          <a:bodyPr>
            <a:normAutofit fontScale="92500" lnSpcReduction="10000"/>
          </a:bodyPr>
          <a:lstStyle/>
          <a:p>
            <a:r>
              <a:rPr lang="es-MX" sz="2800" dirty="0"/>
              <a:t>Otón Vélez, gerente artístico de la XEW, le propuso a Gabilondo Soler que un animalito narrara las aventuras de sus canciones</a:t>
            </a:r>
          </a:p>
          <a:p>
            <a:r>
              <a:rPr lang="es-MX" sz="2800" dirty="0"/>
              <a:t>Francisco pensó en un grillito, influenciado por el idioma francés decidió llamarlo Cri-Cri, </a:t>
            </a:r>
            <a:r>
              <a:rPr lang="es-MX" sz="2800" i="1" dirty="0"/>
              <a:t>el grillito cantor</a:t>
            </a:r>
          </a:p>
          <a:p>
            <a:r>
              <a:rPr lang="es-MX" sz="2800" dirty="0"/>
              <a:t>A los 15 días el personaje ya era patrocinado por la Lotería Nacional</a:t>
            </a:r>
          </a:p>
        </p:txBody>
      </p:sp>
      <p:pic>
        <p:nvPicPr>
          <p:cNvPr id="5122" name="Picture 2" descr="Resultado de imagen para loteria nacional">
            <a:extLst>
              <a:ext uri="{FF2B5EF4-FFF2-40B4-BE49-F238E27FC236}">
                <a16:creationId xmlns:a16="http://schemas.microsoft.com/office/drawing/2014/main" id="{0AEF91C4-A910-4E1F-B080-8BCFA63D3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9325" y="2277990"/>
            <a:ext cx="3025529" cy="302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341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DD8F6-B859-48D7-8220-F192B65E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repertorio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7C88D9-7847-4BF0-A4E9-15524BCE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/>
          </a:bodyPr>
          <a:lstStyle/>
          <a:p>
            <a:r>
              <a:rPr lang="es-MX" sz="2800" dirty="0"/>
              <a:t>Incluye más de 226 composiciones, de las cuales 120 fueron grabadas</a:t>
            </a:r>
          </a:p>
          <a:p>
            <a:r>
              <a:rPr lang="es-MX" sz="2800" dirty="0"/>
              <a:t>Creó más de 500 personajes</a:t>
            </a:r>
          </a:p>
          <a:p>
            <a:r>
              <a:rPr lang="es-MX" sz="2800" dirty="0"/>
              <a:t>Su obra ha sido interpretada por diversos artistas como </a:t>
            </a:r>
            <a:r>
              <a:rPr lang="es-MX" sz="2600" dirty="0"/>
              <a:t>Libertad Lamarque, Hugo Avendaño, Plácido Domingo, Emmanuel, Timbiriche, Chabelo, Alejandra Guzmán, Enrique Bunbury, Eugenia León, Iraida Noriega y Voz en Punto, entre otros.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513359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6BE6C8-D5D2-41B1-81D3-8C026E09D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Video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3135E-0E5E-4A51-B974-8E81D149A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02479"/>
            <a:ext cx="9603275" cy="4037749"/>
          </a:xfr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0950314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356</Words>
  <Application>Microsoft Office PowerPoint</Application>
  <PresentationFormat>Panorámica</PresentationFormat>
  <Paragraphs>25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Galería</vt:lpstr>
      <vt:lpstr>Francisco Gabilondo soler (cri-cri)</vt:lpstr>
      <vt:lpstr>Francisco José Gabilondo soler</vt:lpstr>
      <vt:lpstr>Presentación de PowerPoint</vt:lpstr>
      <vt:lpstr>Presentación de PowerPoint</vt:lpstr>
      <vt:lpstr>Presentación de PowerPoint</vt:lpstr>
      <vt:lpstr>El apodo “cri-Cri”</vt:lpstr>
      <vt:lpstr>repertorio</vt:lpstr>
      <vt:lpstr>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Francisco Gabilondo soler (cri-cri)</dc:title>
  <dc:creator>Raúl Ménera</dc:creator>
  <cp:lastModifiedBy>Raúl Ménera</cp:lastModifiedBy>
  <cp:revision>2</cp:revision>
  <dcterms:created xsi:type="dcterms:W3CDTF">2019-09-09T23:48:43Z</dcterms:created>
  <dcterms:modified xsi:type="dcterms:W3CDTF">2019-09-10T00:03:38Z</dcterms:modified>
</cp:coreProperties>
</file>